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70" r:id="rId4"/>
    <p:sldId id="272" r:id="rId5"/>
    <p:sldId id="261" r:id="rId6"/>
    <p:sldId id="262" r:id="rId7"/>
    <p:sldId id="256" r:id="rId8"/>
    <p:sldId id="263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4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3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67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3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33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82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458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5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4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8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9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5B6AB-4462-4FC5-90B2-3626B6589228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06F99-FE97-48EA-8555-68A23DA6F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0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Школьная форма обучающихся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9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Повседневная школьная форма </a:t>
            </a:r>
            <a:r>
              <a:rPr lang="ru-RU" b="1" dirty="0" smtClean="0"/>
              <a:t>(среднее и старшее звено)</a:t>
            </a:r>
            <a:endParaRPr lang="ru-RU" b="1" dirty="0"/>
          </a:p>
          <a:p>
            <a:r>
              <a:rPr lang="ru-RU" b="1" dirty="0" smtClean="0"/>
              <a:t>Мальчики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Брюки </a:t>
            </a:r>
            <a:r>
              <a:rPr lang="ru-RU" dirty="0"/>
              <a:t>черного </a:t>
            </a:r>
            <a:r>
              <a:rPr lang="ru-RU" dirty="0" smtClean="0"/>
              <a:t>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Рубашки </a:t>
            </a:r>
            <a:r>
              <a:rPr lang="ru-RU" dirty="0"/>
              <a:t>(</a:t>
            </a:r>
            <a:r>
              <a:rPr lang="ru-RU" dirty="0" smtClean="0"/>
              <a:t>классические) </a:t>
            </a:r>
            <a:r>
              <a:rPr lang="ru-RU" dirty="0"/>
              <a:t>оттенков синего/голубого </a:t>
            </a:r>
            <a:r>
              <a:rPr lang="ru-RU" dirty="0" smtClean="0"/>
              <a:t>цвета, возможно белое поло. В теплое время года рубашка обязательно с коротким рукавом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красно-черную </a:t>
            </a:r>
            <a:r>
              <a:rPr lang="ru-RU" b="1" u="sng" dirty="0"/>
              <a:t>клетку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Туфли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212" y="2880861"/>
            <a:ext cx="2880574" cy="3840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91679"/>
            <a:ext cx="2574032" cy="3861048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7" b="6552"/>
          <a:stretch/>
        </p:blipFill>
        <p:spPr bwMode="auto">
          <a:xfrm>
            <a:off x="3054305" y="2891679"/>
            <a:ext cx="2813839" cy="382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4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492896"/>
            <a:ext cx="6696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Повседневный вид (среднее и старшее звено)</a:t>
            </a:r>
            <a:endParaRPr lang="ru-RU" b="1" dirty="0"/>
          </a:p>
          <a:p>
            <a:r>
              <a:rPr lang="ru-RU" b="1" dirty="0" smtClean="0"/>
              <a:t>Мальчики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Классическая стрижка, естественный цвет волос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Отсутствие пирсинга, серег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Подстриженные ногти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557064"/>
            <a:ext cx="6849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Повседневный вид (среднее и старшее звено)</a:t>
            </a:r>
            <a:endParaRPr lang="ru-RU" b="1" dirty="0"/>
          </a:p>
          <a:p>
            <a:r>
              <a:rPr lang="ru-RU" b="1" dirty="0"/>
              <a:t>Девочки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Прическа: собранные волосы естественных цветов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Бледный макияж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Нейтральный маникюр на коротких ногтях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Отсутствует пирсинг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5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Согласно приказу МО и Н РТ от 23.12.2021 года № 1736/21, мнению большинства  родителей и решению Совета старшеклассников принят образец школьной формы на 2023-2024 и последующие </a:t>
            </a:r>
            <a:r>
              <a:rPr lang="ru-RU" dirty="0" err="1" smtClean="0">
                <a:latin typeface="Bookman Old Style" panose="02050604050505020204" pitchFamily="18" charset="0"/>
              </a:rPr>
              <a:t>уч.г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99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"/>
          <a:stretch/>
        </p:blipFill>
        <p:spPr>
          <a:xfrm>
            <a:off x="4550567" y="0"/>
            <a:ext cx="4494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7"/>
          <a:stretch/>
        </p:blipFill>
        <p:spPr>
          <a:xfrm>
            <a:off x="74256" y="0"/>
            <a:ext cx="445918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572000" y="3140968"/>
            <a:ext cx="4392488" cy="151216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3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Лист ознакомления с решением о школьной форме на 2023-2024 </a:t>
            </a:r>
            <a:r>
              <a:rPr lang="ru-RU" dirty="0">
                <a:latin typeface="Bookman Old Style" panose="02050604050505020204" pitchFamily="18" charset="0"/>
              </a:rPr>
              <a:t>и последующие </a:t>
            </a:r>
            <a:r>
              <a:rPr lang="ru-RU" dirty="0" smtClean="0">
                <a:latin typeface="Bookman Old Style" panose="02050604050505020204" pitchFamily="18" charset="0"/>
              </a:rPr>
              <a:t>учебные года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199306"/>
              </p:ext>
            </p:extLst>
          </p:nvPr>
        </p:nvGraphicFramePr>
        <p:xfrm>
          <a:off x="755576" y="3492339"/>
          <a:ext cx="7931224" cy="181320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65612"/>
                <a:gridCol w="3965612"/>
              </a:tblGrid>
              <a:tr h="728749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Лист ознакомления с решением о школьной форме на 2023-2024 и последующие учебные года</a:t>
                      </a:r>
                      <a:endParaRPr lang="ru-RU" b="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84454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b="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Подпись</a:t>
                      </a:r>
                      <a:endParaRPr lang="ru-RU" b="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59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4248472" cy="2862322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Парадная ш</a:t>
            </a:r>
            <a:r>
              <a:rPr lang="ru-RU" b="1" dirty="0" smtClean="0"/>
              <a:t>кольная </a:t>
            </a:r>
            <a:r>
              <a:rPr lang="ru-RU" b="1" dirty="0" smtClean="0"/>
              <a:t>форма </a:t>
            </a:r>
            <a:r>
              <a:rPr lang="ru-RU" b="1" dirty="0" smtClean="0"/>
              <a:t>(начальные классы)</a:t>
            </a:r>
          </a:p>
          <a:p>
            <a:r>
              <a:rPr lang="ru-RU" b="1" dirty="0" smtClean="0"/>
              <a:t>Девочки</a:t>
            </a:r>
            <a:endParaRPr lang="ru-RU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Сарафан </a:t>
            </a:r>
            <a:r>
              <a:rPr lang="ru-RU" dirty="0" smtClean="0"/>
              <a:t>черного 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</a:t>
            </a:r>
            <a:r>
              <a:rPr lang="ru-RU" dirty="0" smtClean="0"/>
              <a:t>елая </a:t>
            </a:r>
            <a:r>
              <a:rPr lang="ru-RU" dirty="0" smtClean="0"/>
              <a:t>блузка (классическая) белого цвета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Колготки белого цвета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Галстук-галочка в красно-черную клетку</a:t>
            </a:r>
            <a:endParaRPr lang="ru-RU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Т</a:t>
            </a:r>
            <a:r>
              <a:rPr lang="ru-RU" dirty="0" smtClean="0"/>
              <a:t>уфли </a:t>
            </a: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004048" y="404664"/>
            <a:ext cx="3456384" cy="2862322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Парадная ш</a:t>
            </a:r>
            <a:r>
              <a:rPr lang="ru-RU" b="1" dirty="0" smtClean="0"/>
              <a:t>кольная </a:t>
            </a:r>
            <a:r>
              <a:rPr lang="ru-RU" b="1" dirty="0" smtClean="0"/>
              <a:t>форма </a:t>
            </a:r>
            <a:r>
              <a:rPr lang="ru-RU" b="1" dirty="0" smtClean="0"/>
              <a:t>(начальные классы)</a:t>
            </a:r>
          </a:p>
          <a:p>
            <a:r>
              <a:rPr lang="ru-RU" b="1" dirty="0" smtClean="0"/>
              <a:t>Мальчики</a:t>
            </a:r>
            <a:endParaRPr lang="ru-RU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Брюки </a:t>
            </a:r>
            <a:r>
              <a:rPr lang="ru-RU" dirty="0" smtClean="0"/>
              <a:t>черного </a:t>
            </a:r>
            <a:r>
              <a:rPr lang="ru-RU" dirty="0" smtClean="0"/>
              <a:t>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Жилетка черного цвета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</a:t>
            </a:r>
            <a:r>
              <a:rPr lang="ru-RU" dirty="0" smtClean="0"/>
              <a:t>елая рубашка </a:t>
            </a:r>
            <a:r>
              <a:rPr lang="ru-RU" dirty="0" smtClean="0"/>
              <a:t>(классическая) белого цвета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красно-черную клетку</a:t>
            </a:r>
            <a:endParaRPr lang="ru-RU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Т</a:t>
            </a:r>
            <a:r>
              <a:rPr lang="ru-RU" dirty="0" smtClean="0"/>
              <a:t>уфли </a:t>
            </a:r>
            <a:endParaRPr lang="ru-RU" dirty="0" smtClean="0"/>
          </a:p>
        </p:txBody>
      </p:sp>
      <p:pic>
        <p:nvPicPr>
          <p:cNvPr id="4" name="Picture 2" descr="Жилет для мальчика Рио (ШФ-108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59534"/>
            <a:ext cx="2088232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2" r="19512" b="27678"/>
          <a:stretch/>
        </p:blipFill>
        <p:spPr bwMode="auto">
          <a:xfrm>
            <a:off x="273426" y="3524410"/>
            <a:ext cx="172819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2" r="15879" b="29262"/>
          <a:stretch/>
        </p:blipFill>
        <p:spPr bwMode="auto">
          <a:xfrm>
            <a:off x="1981671" y="3535768"/>
            <a:ext cx="2001071" cy="308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4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Повседневная школьная форма (начальные классы)</a:t>
            </a:r>
          </a:p>
          <a:p>
            <a:r>
              <a:rPr lang="ru-RU" b="1" dirty="0" smtClean="0"/>
              <a:t>Мальчики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Брюки </a:t>
            </a:r>
            <a:r>
              <a:rPr lang="ru-RU" dirty="0"/>
              <a:t>черного 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Рубашки </a:t>
            </a:r>
            <a:r>
              <a:rPr lang="ru-RU" dirty="0"/>
              <a:t>(</a:t>
            </a:r>
            <a:r>
              <a:rPr lang="ru-RU" dirty="0" smtClean="0"/>
              <a:t>классические) </a:t>
            </a:r>
            <a:r>
              <a:rPr lang="ru-RU" dirty="0"/>
              <a:t>оттенков синего/голубого </a:t>
            </a:r>
            <a:r>
              <a:rPr lang="ru-RU" dirty="0" smtClean="0"/>
              <a:t>цвета, возможно белое поло. В теплое время года рубашка обязательно с коротким рукавом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В холодное время года допускается кардиган черного или синего цвета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красно-черную </a:t>
            </a:r>
            <a:r>
              <a:rPr lang="ru-RU" b="1" u="sng" dirty="0"/>
              <a:t>клетку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Туфли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80861"/>
            <a:ext cx="2880574" cy="38407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99" y="2891679"/>
            <a:ext cx="2949792" cy="3933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91679"/>
            <a:ext cx="2574032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08" y="2712988"/>
            <a:ext cx="3203595" cy="32035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9256"/>
            <a:ext cx="2857500" cy="428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741606"/>
            <a:ext cx="2807531" cy="380154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31640" y="404664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Повседневная школьная форма (начальные классы)</a:t>
            </a:r>
          </a:p>
          <a:p>
            <a:r>
              <a:rPr lang="ru-RU" b="1" dirty="0"/>
              <a:t>Девочки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Сарафан черного </a:t>
            </a:r>
            <a:r>
              <a:rPr lang="ru-RU" dirty="0" smtClean="0"/>
              <a:t>цвета, в холодную погоду возможны черные брюки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Белая блузка (классическая) оттенков синего/голубого </a:t>
            </a:r>
            <a:r>
              <a:rPr lang="ru-RU" dirty="0" smtClean="0"/>
              <a:t>цвета, возможно белое поло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/>
              <a:t>Галстук-галочка в </a:t>
            </a:r>
            <a:r>
              <a:rPr lang="ru-RU" b="1" u="sng" dirty="0" smtClean="0"/>
              <a:t>красно-черную </a:t>
            </a:r>
            <a:r>
              <a:rPr lang="ru-RU" b="1" u="sng" dirty="0"/>
              <a:t>клетку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Туфли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6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76056" y="65960"/>
            <a:ext cx="3960440" cy="2585323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Парадная ш</a:t>
            </a:r>
            <a:r>
              <a:rPr lang="ru-RU" b="1" dirty="0"/>
              <a:t>кольная форма (среднее и старшее звено)</a:t>
            </a:r>
            <a:endParaRPr lang="ru-RU" b="1" dirty="0" smtClean="0"/>
          </a:p>
          <a:p>
            <a:r>
              <a:rPr lang="ru-RU" b="1" dirty="0" smtClean="0"/>
              <a:t>Мальчики</a:t>
            </a:r>
            <a:endParaRPr lang="ru-RU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Брюки </a:t>
            </a:r>
            <a:r>
              <a:rPr lang="ru-RU" dirty="0" smtClean="0"/>
              <a:t>черного </a:t>
            </a:r>
            <a:r>
              <a:rPr lang="ru-RU" dirty="0" smtClean="0"/>
              <a:t>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Пиджак черного цвета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</a:t>
            </a:r>
            <a:r>
              <a:rPr lang="ru-RU" dirty="0" smtClean="0"/>
              <a:t>елая рубашка </a:t>
            </a:r>
            <a:r>
              <a:rPr lang="ru-RU" dirty="0" smtClean="0"/>
              <a:t>(классическая) белого цвета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красно-черную клетку</a:t>
            </a:r>
            <a:endParaRPr lang="ru-RU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Т</a:t>
            </a:r>
            <a:r>
              <a:rPr lang="ru-RU" dirty="0" smtClean="0"/>
              <a:t>уфли </a:t>
            </a: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2"/>
          <a:stretch/>
        </p:blipFill>
        <p:spPr bwMode="auto">
          <a:xfrm>
            <a:off x="323528" y="2676706"/>
            <a:ext cx="3960440" cy="396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804" y="65960"/>
            <a:ext cx="4626227" cy="2585323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Парадная ш</a:t>
            </a:r>
            <a:r>
              <a:rPr lang="ru-RU" b="1" dirty="0" smtClean="0"/>
              <a:t>кольная </a:t>
            </a:r>
            <a:r>
              <a:rPr lang="ru-RU" b="1" dirty="0" smtClean="0"/>
              <a:t>форма </a:t>
            </a:r>
            <a:r>
              <a:rPr lang="ru-RU" b="1" dirty="0" smtClean="0"/>
              <a:t>(среднее и старшее звено)</a:t>
            </a:r>
          </a:p>
          <a:p>
            <a:r>
              <a:rPr lang="ru-RU" b="1" dirty="0" smtClean="0"/>
              <a:t>Девочки</a:t>
            </a:r>
            <a:endParaRPr lang="ru-RU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Юбка </a:t>
            </a:r>
            <a:r>
              <a:rPr lang="ru-RU" dirty="0" smtClean="0"/>
              <a:t>черного </a:t>
            </a:r>
            <a:r>
              <a:rPr lang="ru-RU" dirty="0" smtClean="0"/>
              <a:t>цвета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Пиджак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Б</a:t>
            </a:r>
            <a:r>
              <a:rPr lang="ru-RU" dirty="0" smtClean="0"/>
              <a:t>елая </a:t>
            </a:r>
            <a:r>
              <a:rPr lang="ru-RU" dirty="0" smtClean="0"/>
              <a:t>блузка (классическая) белого цвета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Колготки телесного цвета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красно-черную клетку</a:t>
            </a:r>
            <a:endParaRPr lang="ru-RU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Т</a:t>
            </a:r>
            <a:r>
              <a:rPr lang="ru-RU" dirty="0" smtClean="0"/>
              <a:t>уфли –</a:t>
            </a:r>
            <a:r>
              <a:rPr lang="ru-RU" dirty="0" err="1" smtClean="0"/>
              <a:t>лоферы</a:t>
            </a:r>
            <a:r>
              <a:rPr lang="ru-RU" dirty="0" smtClean="0"/>
              <a:t> или балетки</a:t>
            </a:r>
          </a:p>
        </p:txBody>
      </p:sp>
      <p:pic>
        <p:nvPicPr>
          <p:cNvPr id="5" name="Picture 2" descr="Жилет для мальчика Рио (ШФ-108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19344"/>
            <a:ext cx="2541713" cy="381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80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9256"/>
            <a:ext cx="2857500" cy="42862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31640" y="404664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Повседневная школьная форма </a:t>
            </a:r>
            <a:r>
              <a:rPr lang="ru-RU" b="1" dirty="0" smtClean="0"/>
              <a:t>(среднее и старшее звено)</a:t>
            </a:r>
            <a:endParaRPr lang="ru-RU" b="1" dirty="0"/>
          </a:p>
          <a:p>
            <a:r>
              <a:rPr lang="ru-RU" b="1" dirty="0"/>
              <a:t>Девочки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Юбка черного цвета, в холодную погоду возможны черные брюки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Белая блузка (классическая) оттенков синего/голубого </a:t>
            </a:r>
            <a:r>
              <a:rPr lang="ru-RU" dirty="0" smtClean="0"/>
              <a:t>цвета, возможно белое поло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u="sng" dirty="0" smtClean="0"/>
              <a:t>Галстук в </a:t>
            </a:r>
            <a:r>
              <a:rPr lang="ru-RU" b="1" u="sng" dirty="0"/>
              <a:t>красно-синюю клетку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Туфли 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2"/>
          <a:stretch/>
        </p:blipFill>
        <p:spPr bwMode="auto">
          <a:xfrm>
            <a:off x="2915816" y="2660720"/>
            <a:ext cx="3960440" cy="396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502" y="2740169"/>
            <a:ext cx="1899381" cy="284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2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376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Wingdings</vt:lpstr>
      <vt:lpstr>Тема Office</vt:lpstr>
      <vt:lpstr>Школьная форма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Ковали</dc:creator>
  <cp:lastModifiedBy>Acer-MM</cp:lastModifiedBy>
  <cp:revision>16</cp:revision>
  <dcterms:created xsi:type="dcterms:W3CDTF">2023-05-15T06:08:23Z</dcterms:created>
  <dcterms:modified xsi:type="dcterms:W3CDTF">2023-05-16T07:05:24Z</dcterms:modified>
</cp:coreProperties>
</file>